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844863-0120-4D9A-9A0D-218B12582F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BE0EDD5-764C-47B5-92E9-F9D2290899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85190BB-BF61-4D12-AA44-0301B6C12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B13C-3258-45D6-935F-70EC073CF426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A518121-6F7F-472E-827E-DFC3E941E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74411A-2435-44E1-B34A-AFA9AC06E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45B4-EDA3-4332-927B-417E3B256F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158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013EE3-ED76-4F1D-82A8-562781B63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5B56290-EBD7-4D8F-A72F-09D1D444E9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E58032E-942D-449D-B049-05B05D996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B13C-3258-45D6-935F-70EC073CF426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AB800F-25D7-402A-A037-FC4F207FE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2831DE-E47A-412C-8B56-A4D62109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45B4-EDA3-4332-927B-417E3B256F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505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7835B5-96BD-4D0A-80E7-46D95529EE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29E9213-E163-4866-A735-6511EF9EC3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7801CF-DFF0-40D0-94A5-CF61061A9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B13C-3258-45D6-935F-70EC073CF426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E2810B-C586-4B19-BA34-238D5C4B1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C67019-8675-4A67-9960-029D9A833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45B4-EDA3-4332-927B-417E3B256F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9464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E3B287-B10D-49EE-AEC4-A1B2814FD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C749DA-BCEB-4D88-B657-E7117C539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1377CFF-3B3A-4091-A63F-65E4613A3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B13C-3258-45D6-935F-70EC073CF426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20E8CF-96A3-4865-A914-DA58B1B43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762E545-FA59-42F5-BCC9-F1EDC34C0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45B4-EDA3-4332-927B-417E3B256F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5899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FB27B2-EB07-4E9C-86E4-58470121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EB37320-3671-4003-B553-A25161171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EC9028-7445-4505-8E7D-4268A81D5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B13C-3258-45D6-935F-70EC073CF426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6146E01-D41F-4BF9-8EF2-B1998789C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600D5CE-6870-4F3F-BC66-961456DB0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45B4-EDA3-4332-927B-417E3B256F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8887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2D9891-2A89-466F-B38E-9038D983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C072F5C-C1FC-445E-B5F2-45CE1FE806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C4BE0A8-9088-4B48-97FD-CEFF48DC1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C80506D-0FE0-49C2-8D96-DD314064E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B13C-3258-45D6-935F-70EC073CF426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03A58B6-F8B9-4CD6-A329-C69C6A2C9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0FAA60-C86B-4778-A983-DF5B8EF5E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45B4-EDA3-4332-927B-417E3B256F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428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A02421-0124-4EE7-8FC2-70BB048BC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159DCC7-48BA-40D4-A6A0-29CF5305A3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1631062-6BC0-400D-BB2A-2B4A762C8F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5C0FBEA-5B5F-4153-AF96-992716077D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B43CBB7-32C6-4424-9718-216462FB97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2C9DCFE-7525-41D9-BBF4-E424EEF70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B13C-3258-45D6-935F-70EC073CF426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A0FA596-C738-48C0-9856-0F10120A2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D7A00F9-B04F-4888-B018-F98B03A6B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45B4-EDA3-4332-927B-417E3B256F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8853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217FFF-6EBE-46EE-B88A-52589D919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7500029-7F79-4779-833D-0CC520AE4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B13C-3258-45D6-935F-70EC073CF426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AAB4433-0C05-4B0C-9AE5-0BCCA8614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288583B-830A-4EC6-855E-6781802CA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45B4-EDA3-4332-927B-417E3B256F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2616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0E37520-5A15-4DAF-BF6F-DA57C30EC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B13C-3258-45D6-935F-70EC073CF426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334A5DD-950E-44E8-BD7F-84DBEF74D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C539521-3FB6-4459-BB32-EB894E2EF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45B4-EDA3-4332-927B-417E3B256F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7865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28E302-7492-4401-89AA-4D58C1790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598434A-60E2-4CA9-9EF8-9451588DD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33426E6-1A95-4DA3-947F-8ABD461BB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E8FB04-1881-4959-BB0B-C6A44620D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B13C-3258-45D6-935F-70EC073CF426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F9E8571-3E46-4628-B042-CD373B819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578F703-CDF1-4412-9623-3637D3824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45B4-EDA3-4332-927B-417E3B256F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7554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C8E484-7E6B-44A9-BE68-3F2DE4A39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9579488-BEE5-4951-AFE6-3405238CEC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9F83D3F-7318-48E1-8C4C-7FF3C55ADA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E11A-F180-441B-A98A-B98412877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B13C-3258-45D6-935F-70EC073CF426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3E25E41-8595-4DB0-9563-0D2DB3C23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6000D5-328B-4255-A619-392C53518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45B4-EDA3-4332-927B-417E3B256F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167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8D02CCE-0DFB-4785-803C-6FFB63944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0DDB1DF-241F-431B-84C1-DDB230E21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A495FC-8F8C-440B-B15C-04841F5598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FB13C-3258-45D6-935F-70EC073CF426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621601C-F8CB-463F-887D-A1CBC89AE3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FD80CF-957A-4075-8BE7-19B054EEE0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645B4-EDA3-4332-927B-417E3B256F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2172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7C74B5-71DA-44DC-97EF-1A3EF11B1C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C244C9A-C481-463E-A215-83CEBD1415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AUTORES</a:t>
            </a:r>
          </a:p>
        </p:txBody>
      </p:sp>
    </p:spTree>
    <p:extLst>
      <p:ext uri="{BB962C8B-B14F-4D97-AF65-F5344CB8AC3E}">
        <p14:creationId xmlns:p14="http://schemas.microsoft.com/office/powerpoint/2010/main" val="1230143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E44A5-45E5-4980-9A3F-566D493C6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8713"/>
            <a:ext cx="10191750" cy="561975"/>
          </a:xfrm>
        </p:spPr>
        <p:txBody>
          <a:bodyPr>
            <a:normAutofit fontScale="90000"/>
          </a:bodyPr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08162D-EE3F-4391-A24E-270685E60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" y="1995488"/>
            <a:ext cx="9906000" cy="3619500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7683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E44A5-45E5-4980-9A3F-566D493C6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85850"/>
            <a:ext cx="11691938" cy="561975"/>
          </a:xfrm>
        </p:spPr>
        <p:txBody>
          <a:bodyPr>
            <a:normAutofit fontScale="90000"/>
          </a:bodyPr>
          <a:lstStyle/>
          <a:p>
            <a:r>
              <a:rPr lang="pt-BR" dirty="0"/>
              <a:t>PLANEJAMENTO E DESENVOLVIMENTO DAS ATIVIDADES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08162D-EE3F-4391-A24E-270685E60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" y="1995488"/>
            <a:ext cx="9906000" cy="3619500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510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E44A5-45E5-4980-9A3F-566D493C6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1085850"/>
            <a:ext cx="11139488" cy="561975"/>
          </a:xfrm>
        </p:spPr>
        <p:txBody>
          <a:bodyPr>
            <a:normAutofit fontScale="90000"/>
          </a:bodyPr>
          <a:lstStyle/>
          <a:p>
            <a:r>
              <a:rPr lang="pt-BR" dirty="0"/>
              <a:t>DESAFIOS E CONTRIBUIÇÕES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08162D-EE3F-4391-A24E-270685E60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" y="1995488"/>
            <a:ext cx="9906000" cy="3619500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3292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E44A5-45E5-4980-9A3F-566D493C6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1085850"/>
            <a:ext cx="11139488" cy="561975"/>
          </a:xfrm>
        </p:spPr>
        <p:txBody>
          <a:bodyPr>
            <a:normAutofit fontScale="90000"/>
          </a:bodyPr>
          <a:lstStyle/>
          <a:p>
            <a:r>
              <a:rPr lang="pt-BR" dirty="0"/>
              <a:t>CONSIDERAÇÕES FINAIS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08162D-EE3F-4391-A24E-270685E60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" y="1995488"/>
            <a:ext cx="9906000" cy="3619500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9305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E44A5-45E5-4980-9A3F-566D493C6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1085850"/>
            <a:ext cx="11139488" cy="561975"/>
          </a:xfrm>
        </p:spPr>
        <p:txBody>
          <a:bodyPr>
            <a:normAutofit fontScale="90000"/>
          </a:bodyPr>
          <a:lstStyle/>
          <a:p>
            <a:r>
              <a:rPr lang="pt-BR" dirty="0"/>
              <a:t>REFERÊNCIAS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08162D-EE3F-4391-A24E-270685E60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" y="1995488"/>
            <a:ext cx="9906000" cy="3619500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89802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</Words>
  <Application>Microsoft Office PowerPoint</Application>
  <PresentationFormat>Widescreen</PresentationFormat>
  <Paragraphs>7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do Office</vt:lpstr>
      <vt:lpstr>TÍTULO</vt:lpstr>
      <vt:lpstr>INTRODUÇÃO</vt:lpstr>
      <vt:lpstr>PLANEJAMENTO E DESENVOLVIMENTO DAS ATIVIDADES</vt:lpstr>
      <vt:lpstr>DESAFIOS E CONTRIBUIÇÕES</vt:lpstr>
      <vt:lpstr>CONSIDERAÇÕES FINAIS</vt:lpstr>
      <vt:lpstr>REFERÊNCIAS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User</dc:creator>
  <cp:lastModifiedBy>User</cp:lastModifiedBy>
  <cp:revision>1</cp:revision>
  <dcterms:created xsi:type="dcterms:W3CDTF">2026-06-16T11:14:43Z</dcterms:created>
  <dcterms:modified xsi:type="dcterms:W3CDTF">2026-06-16T11:16:56Z</dcterms:modified>
</cp:coreProperties>
</file>